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-84" y="-5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82" d="100"/>
          <a:sy n="82" d="100"/>
        </p:scale>
        <p:origin x="-2016" y="23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CC61D-3B95-49F8-BC02-8214A3822926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CE36E-212B-4C45-B254-76309019D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81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Comple</a:t>
            </a:r>
            <a:r>
              <a:rPr lang="en-US" dirty="0" smtClean="0"/>
              <a:t> c/</a:t>
            </a:r>
            <a:r>
              <a:rPr lang="en-US" dirty="0" err="1" smtClean="0"/>
              <a:t>c++</a:t>
            </a:r>
            <a:r>
              <a:rPr lang="en-US" dirty="0" smtClean="0"/>
              <a:t> code: g++ -o ex1 ex.cpp</a:t>
            </a:r>
          </a:p>
          <a:p>
            <a:endParaRPr lang="en-US" dirty="0"/>
          </a:p>
          <a:p>
            <a:r>
              <a:rPr lang="en-US" dirty="0" smtClean="0"/>
              <a:t>To test before send to Condor:</a:t>
            </a:r>
          </a:p>
          <a:p>
            <a:r>
              <a:rPr lang="en-US" dirty="0" smtClean="0"/>
              <a:t>./ex1</a:t>
            </a:r>
          </a:p>
          <a:p>
            <a:endParaRPr lang="en-US" dirty="0"/>
          </a:p>
          <a:p>
            <a:r>
              <a:rPr lang="en-US" dirty="0" smtClean="0"/>
              <a:t>Then submit :</a:t>
            </a:r>
            <a:r>
              <a:rPr lang="en-US" dirty="0" err="1" smtClean="0"/>
              <a:t>condor_submit</a:t>
            </a:r>
            <a:r>
              <a:rPr lang="en-US" dirty="0" smtClean="0"/>
              <a:t>  </a:t>
            </a:r>
            <a:r>
              <a:rPr lang="en-US" dirty="0" err="1" smtClean="0"/>
              <a:t>submit_file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46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use Anaconda in Condor  you mush copy Setup.sh to every job folder and include in </a:t>
            </a:r>
            <a:r>
              <a:rPr lang="en-US" dirty="0" err="1" smtClean="0"/>
              <a:t>transfer_input_files</a:t>
            </a:r>
            <a:r>
              <a:rPr lang="en-US" dirty="0" smtClean="0"/>
              <a:t> alongside python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06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01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08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15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C4424ED-5890-45DC-B63E-FB5F71641A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3000"/>
            <a:ext cx="6858000" cy="66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19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71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06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284663"/>
          </a:xfrm>
        </p:spPr>
        <p:txBody>
          <a:bodyPr/>
          <a:lstStyle/>
          <a:p>
            <a:r>
              <a:rPr lang="en-US" sz="1400" dirty="0"/>
              <a:t>Notes:</a:t>
            </a:r>
          </a:p>
          <a:p>
            <a:r>
              <a:rPr lang="en-US" sz="1400" dirty="0"/>
              <a:t>Should include script file in the submit file</a:t>
            </a:r>
          </a:p>
          <a:p>
            <a:endParaRPr lang="en-US" sz="1400" dirty="0"/>
          </a:p>
          <a:p>
            <a:r>
              <a:rPr lang="en-US" sz="1400" dirty="0"/>
              <a:t>The issue this command to submit</a:t>
            </a:r>
          </a:p>
          <a:p>
            <a:r>
              <a:rPr lang="en-US" sz="1400" dirty="0" err="1"/>
              <a:t>condor_submit</a:t>
            </a:r>
            <a:r>
              <a:rPr lang="en-US" sz="1400" dirty="0"/>
              <a:t> </a:t>
            </a:r>
            <a:r>
              <a:rPr lang="en-US" sz="1400" dirty="0" err="1"/>
              <a:t>submit_file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Then condor send the job to the queue and  when there is free hosts to run the job execute it.</a:t>
            </a:r>
          </a:p>
          <a:p>
            <a:endParaRPr lang="en-US" sz="1400" dirty="0"/>
          </a:p>
          <a:p>
            <a:r>
              <a:rPr lang="en-US" sz="1400" dirty="0"/>
              <a:t>You can monitor you jobs by </a:t>
            </a:r>
          </a:p>
          <a:p>
            <a:r>
              <a:rPr lang="en-US" sz="1400" dirty="0" err="1"/>
              <a:t>condor_q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Remove any job by</a:t>
            </a:r>
          </a:p>
          <a:p>
            <a:r>
              <a:rPr lang="en-US" sz="1400" dirty="0" err="1"/>
              <a:t>condor_rm</a:t>
            </a:r>
            <a:r>
              <a:rPr lang="en-US" sz="1400" dirty="0"/>
              <a:t> </a:t>
            </a:r>
            <a:r>
              <a:rPr lang="en-US" sz="1400" dirty="0" err="1"/>
              <a:t>job_id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And review all jobs by</a:t>
            </a:r>
          </a:p>
          <a:p>
            <a:r>
              <a:rPr lang="en-US" sz="1400" dirty="0" err="1"/>
              <a:t>condor_history</a:t>
            </a:r>
            <a:endParaRPr lang="en-US" sz="1400" dirty="0"/>
          </a:p>
          <a:p>
            <a:endParaRPr lang="en-US" sz="1400" dirty="0"/>
          </a:p>
          <a:p>
            <a:pPr algn="ctr"/>
            <a:r>
              <a:rPr lang="en-US" sz="2000" b="1" dirty="0"/>
              <a:t>Python the same steps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81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Java example:</a:t>
            </a:r>
          </a:p>
          <a:p>
            <a:r>
              <a:rPr lang="en-US" dirty="0" smtClean="0"/>
              <a:t>Note: please try to compile java on any host other than </a:t>
            </a:r>
            <a:r>
              <a:rPr lang="en-US" dirty="0" err="1" smtClean="0"/>
              <a:t>htclogin</a:t>
            </a:r>
            <a:r>
              <a:rPr lang="en-US" dirty="0" smtClean="0"/>
              <a:t> by </a:t>
            </a:r>
            <a:r>
              <a:rPr lang="en-US" dirty="0" err="1" smtClean="0"/>
              <a:t>ssh</a:t>
            </a:r>
            <a:r>
              <a:rPr lang="en-US" dirty="0" smtClean="0"/>
              <a:t> </a:t>
            </a:r>
          </a:p>
          <a:p>
            <a:r>
              <a:rPr lang="en-US" dirty="0" smtClean="0"/>
              <a:t>Host are htc182…htc193</a:t>
            </a:r>
          </a:p>
          <a:p>
            <a:endParaRPr lang="en-US" dirty="0"/>
          </a:p>
          <a:p>
            <a:r>
              <a:rPr lang="en-US" dirty="0" smtClean="0"/>
              <a:t>Compile : </a:t>
            </a:r>
            <a:r>
              <a:rPr lang="en-US" sz="1400" b="1" dirty="0" err="1" smtClean="0"/>
              <a:t>javac</a:t>
            </a:r>
            <a:r>
              <a:rPr lang="en-US" sz="1400" b="1" dirty="0" smtClean="0"/>
              <a:t> *.java</a:t>
            </a:r>
          </a:p>
          <a:p>
            <a:r>
              <a:rPr lang="en-US" dirty="0" smtClean="0"/>
              <a:t>Jar (if more than </a:t>
            </a:r>
            <a:r>
              <a:rPr lang="en-US" dirty="0"/>
              <a:t>one class) </a:t>
            </a:r>
            <a:r>
              <a:rPr lang="en-US" sz="1400" b="1" dirty="0"/>
              <a:t>jar -</a:t>
            </a:r>
            <a:r>
              <a:rPr lang="en-US" sz="1400" b="1" dirty="0" err="1"/>
              <a:t>cvf</a:t>
            </a:r>
            <a:r>
              <a:rPr lang="en-US" sz="1400" b="1" dirty="0"/>
              <a:t> Hello.jar </a:t>
            </a:r>
            <a:r>
              <a:rPr lang="en-US" sz="1400" b="1" dirty="0" smtClean="0"/>
              <a:t>*.class</a:t>
            </a:r>
          </a:p>
          <a:p>
            <a:endParaRPr lang="en-US" sz="1400" b="1" dirty="0" smtClean="0"/>
          </a:p>
          <a:p>
            <a:endParaRPr lang="en-US" sz="14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CE36E-212B-4C45-B254-76309019D97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340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6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621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2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9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01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54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74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3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85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27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B5294-4F54-40E3-A6C1-1C8A1CA9C3EE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E86B6A6-82D4-47B8-8864-00A724F5C67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1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he.earth.li/~sgtatham/putty/latest/w64/putty-64bit-0.70-installer.ms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8B5C2A-19A6-4595-8C91-A6195256CB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An-Najah </a:t>
            </a:r>
            <a:r>
              <a:rPr lang="en-US" dirty="0" err="1"/>
              <a:t>htc</a:t>
            </a:r>
            <a:r>
              <a:rPr lang="en-US" dirty="0"/>
              <a:t> cluster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6B4EF8D-12B3-450F-A41D-E4BB68E37E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365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C/C++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08" y="1428750"/>
            <a:ext cx="4978668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775" y="1428750"/>
            <a:ext cx="5094515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7935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Anaconda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39537"/>
            <a:ext cx="5332021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020" y="1639537"/>
            <a:ext cx="567640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5091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</a:t>
            </a:r>
            <a:r>
              <a:rPr lang="en-US" smtClean="0"/>
              <a:t>anaconda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375" y="1885950"/>
            <a:ext cx="5155807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649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6A7242-A8B5-4276-98FE-53018FA43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 </a:t>
            </a:r>
            <a:r>
              <a:rPr lang="en-US" dirty="0" err="1"/>
              <a:t>htc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AF68DA-734D-4932-B0AD-3568005E6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HTC (High Throughput Computing) is a group of computers work in a unit to complete a specified task.</a:t>
            </a:r>
          </a:p>
        </p:txBody>
      </p:sp>
    </p:spTree>
    <p:extLst>
      <p:ext uri="{BB962C8B-B14F-4D97-AF65-F5344CB8AC3E}">
        <p14:creationId xmlns:p14="http://schemas.microsoft.com/office/powerpoint/2010/main" val="241958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9BE7DC-604E-48EF-AD1F-3471B521F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that cluster?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6CF712-53D5-4BA1-A344-4CC981707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username and password to enter to the cluster for registration please contact me at internal phone(</a:t>
            </a:r>
            <a:r>
              <a:rPr lang="ar-SA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رقم داخلي</a:t>
            </a:r>
            <a:r>
              <a:rPr lang="en-US" dirty="0"/>
              <a:t>) 2823 </a:t>
            </a:r>
          </a:p>
          <a:p>
            <a:r>
              <a:rPr lang="en-US" dirty="0"/>
              <a:t>Enter user/password at htclogin.najah.edu using </a:t>
            </a:r>
            <a:r>
              <a:rPr lang="en-US" dirty="0" err="1"/>
              <a:t>ssh</a:t>
            </a:r>
            <a:r>
              <a:rPr lang="en-US" dirty="0"/>
              <a:t> or </a:t>
            </a:r>
            <a:r>
              <a:rPr lang="en-US" dirty="0" err="1"/>
              <a:t>ssh</a:t>
            </a:r>
            <a:r>
              <a:rPr lang="en-US" dirty="0"/>
              <a:t> client like putty.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9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C398BE-6153-439E-8CA2-DEEB10770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 a job to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4C9374D-E21C-48D8-8B06-7CFFFB68F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submit you code in some programming languages (JAVA,C/C++, python, </a:t>
            </a:r>
            <a:r>
              <a:rPr lang="en-US" dirty="0" err="1"/>
              <a:t>perl</a:t>
            </a:r>
            <a:r>
              <a:rPr lang="en-US" dirty="0"/>
              <a:t>) after testing it locally</a:t>
            </a:r>
          </a:p>
          <a:p>
            <a:r>
              <a:rPr lang="en-US" dirty="0"/>
              <a:t>You need to know some condor commands :</a:t>
            </a:r>
          </a:p>
          <a:p>
            <a:r>
              <a:rPr lang="en-US" dirty="0" err="1"/>
              <a:t>condor_submit</a:t>
            </a:r>
            <a:r>
              <a:rPr lang="en-US" dirty="0"/>
              <a:t>, </a:t>
            </a:r>
            <a:r>
              <a:rPr lang="en-US" dirty="0" err="1"/>
              <a:t>condor_q</a:t>
            </a:r>
            <a:r>
              <a:rPr lang="en-US" dirty="0"/>
              <a:t> ,</a:t>
            </a:r>
            <a:r>
              <a:rPr lang="en-US" dirty="0" err="1"/>
              <a:t>condor_status,condor_rm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8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4ECB6D-8C65-47FF-9CAD-BC0470D8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="" xmlns:a16="http://schemas.microsoft.com/office/drawing/2014/main" id="{70FE56CC-0007-47B3-B44A-A992064682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24125" y="578840"/>
            <a:ext cx="6980006" cy="488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3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E3C20B-4AD0-4641-B677-657A9E0F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Login to the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635213-A845-4AA5-9693-733A855A4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Download putty from the following link if you are using windows or just </a:t>
            </a:r>
            <a:r>
              <a:rPr lang="en-US" dirty="0" err="1"/>
              <a:t>ssh</a:t>
            </a:r>
            <a:r>
              <a:rPr lang="en-US" dirty="0"/>
              <a:t> if </a:t>
            </a:r>
            <a:r>
              <a:rPr lang="en-US" dirty="0" err="1"/>
              <a:t>linux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 algn="ctr">
              <a:buNone/>
            </a:pPr>
            <a:r>
              <a:rPr lang="en-US" sz="3200" dirty="0">
                <a:hlinkClick r:id="rId3"/>
              </a:rPr>
              <a:t>Putty link</a:t>
            </a:r>
            <a:endParaRPr lang="en-US" sz="3200" dirty="0"/>
          </a:p>
          <a:p>
            <a:r>
              <a:rPr lang="en-US" dirty="0"/>
              <a:t>Then install it like any other program</a:t>
            </a:r>
          </a:p>
        </p:txBody>
      </p:sp>
    </p:spTree>
    <p:extLst>
      <p:ext uri="{BB962C8B-B14F-4D97-AF65-F5344CB8AC3E}">
        <p14:creationId xmlns:p14="http://schemas.microsoft.com/office/powerpoint/2010/main" val="1869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051783-18A6-4015-88F2-2DDD97016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your username and password given to you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EE08727-62B6-4BB7-B4CE-B36F11516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579" y="1796773"/>
            <a:ext cx="4305300" cy="42100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8AABDFC0-B8A1-45EF-859A-169D7086A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8A237C6-C79F-419F-90B7-BF495DC754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1" y="1796773"/>
            <a:ext cx="5690532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74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EE2922-8605-401C-A3E5-6647783E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Example1—</a:t>
            </a:r>
            <a:r>
              <a:rPr lang="en-US" dirty="0" err="1"/>
              <a:t>perl</a:t>
            </a:r>
            <a:r>
              <a:rPr lang="en-US" dirty="0"/>
              <a:t> funny </a:t>
            </a:r>
            <a:r>
              <a:rPr lang="en-US" dirty="0" err="1"/>
              <a:t>exmple</a:t>
            </a:r>
            <a:r>
              <a:rPr lang="en-US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="" xmlns:a16="http://schemas.microsoft.com/office/drawing/2014/main" id="{0D8E07DA-B73E-4989-98E3-206A5D8CB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0951" y="1704181"/>
            <a:ext cx="3595489" cy="34496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F0EB229-AA7B-4B48-A6C2-620170B46E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8621" y="1782442"/>
            <a:ext cx="3494758" cy="32931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F53BCAB1-403A-40CB-B052-2A76EB0DF8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4191" y="1597666"/>
            <a:ext cx="3912066" cy="340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48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BF42A4-0791-4ED4-94E1-550415C0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Java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792F6-3C14-443C-9090-76472E5BD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379" y="1428750"/>
            <a:ext cx="5002418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802" y="1428750"/>
            <a:ext cx="5286375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64776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581</TotalTime>
  <Words>316</Words>
  <Application>Microsoft Office PowerPoint</Application>
  <PresentationFormat>Custom</PresentationFormat>
  <Paragraphs>65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Gallery</vt:lpstr>
      <vt:lpstr>Using An-Najah htc cluster</vt:lpstr>
      <vt:lpstr>What a htc?</vt:lpstr>
      <vt:lpstr>How to use that cluster?</vt:lpstr>
      <vt:lpstr>Submit a job to cluster</vt:lpstr>
      <vt:lpstr>PowerPoint Presentation</vt:lpstr>
      <vt:lpstr>Login to the cluster</vt:lpstr>
      <vt:lpstr>Use your username and password given to you</vt:lpstr>
      <vt:lpstr>Example1—perl funny exmple </vt:lpstr>
      <vt:lpstr>Java example</vt:lpstr>
      <vt:lpstr>C/C++ Example</vt:lpstr>
      <vt:lpstr>Anaconda example</vt:lpstr>
      <vt:lpstr>Cont. anaconda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An-Najah htc cluster</dc:title>
  <dc:creator>master</dc:creator>
  <cp:lastModifiedBy>Muhammad</cp:lastModifiedBy>
  <cp:revision>21</cp:revision>
  <dcterms:created xsi:type="dcterms:W3CDTF">2018-07-09T05:04:47Z</dcterms:created>
  <dcterms:modified xsi:type="dcterms:W3CDTF">2018-07-14T07:43:15Z</dcterms:modified>
</cp:coreProperties>
</file>